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9AB1EB73-FE20-7143-A0F8-16AF5086775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EB73-FE20-7143-A0F8-16AF5086775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B4A8-CAE0-D049-9415-53EF82185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EB73-FE20-7143-A0F8-16AF5086775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B4A8-CAE0-D049-9415-53EF82185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EB73-FE20-7143-A0F8-16AF5086775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B4A8-CAE0-D049-9415-53EF82185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EB73-FE20-7143-A0F8-16AF5086775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B4A8-CAE0-D049-9415-53EF82185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EB73-FE20-7143-A0F8-16AF5086775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B4A8-CAE0-D049-9415-53EF82185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EB73-FE20-7143-A0F8-16AF5086775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B4A8-CAE0-D049-9415-53EF82185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EB73-FE20-7143-A0F8-16AF5086775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B4A8-CAE0-D049-9415-53EF82185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EB73-FE20-7143-A0F8-16AF5086775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B4A8-CAE0-D049-9415-53EF82185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EB73-FE20-7143-A0F8-16AF5086775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B4A8-CAE0-D049-9415-53EF82185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EB73-FE20-7143-A0F8-16AF5086775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B4A8-CAE0-D049-9415-53EF82185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EB73-FE20-7143-A0F8-16AF5086775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B4A8-CAE0-D049-9415-53EF82185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B1EB73-FE20-7143-A0F8-16AF5086775C}" type="datetimeFigureOut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27B4A8-CAE0-D049-9415-53EF821851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179588"/>
            <a:ext cx="7196328" cy="1808703"/>
          </a:xfrm>
        </p:spPr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3985"/>
            <a:ext cx="7086600" cy="1888752"/>
          </a:xfrm>
        </p:spPr>
        <p:txBody>
          <a:bodyPr/>
          <a:lstStyle/>
          <a:p>
            <a:r>
              <a:rPr lang="en-US" sz="3200" dirty="0" smtClean="0"/>
              <a:t>All essays need to have enough detailed evidence and support to prove the thesis.</a:t>
            </a:r>
            <a:endParaRPr lang="en-US" sz="3200" dirty="0"/>
          </a:p>
        </p:txBody>
      </p:sp>
      <p:pic>
        <p:nvPicPr>
          <p:cNvPr id="4" name="Picture 3" descr="3legchai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70" y="306136"/>
            <a:ext cx="263956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5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P.I.E. Paragraph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077526"/>
            <a:ext cx="7272339" cy="5048638"/>
          </a:xfrm>
        </p:spPr>
        <p:txBody>
          <a:bodyPr/>
          <a:lstStyle/>
          <a:p>
            <a:r>
              <a:rPr lang="en-US" dirty="0" smtClean="0"/>
              <a:t>One of the best ways to achieve paragraph development is by implementing the P.I.E. structure.</a:t>
            </a:r>
          </a:p>
          <a:p>
            <a:r>
              <a:rPr lang="en-US" dirty="0" smtClean="0"/>
              <a:t>Point – Topic Sentence (one sentence)</a:t>
            </a:r>
          </a:p>
          <a:p>
            <a:r>
              <a:rPr lang="en-US" dirty="0" smtClean="0"/>
              <a:t>Information/Illustration – A concrete example or quote that proves the topic sentence (many sentences)</a:t>
            </a:r>
          </a:p>
          <a:p>
            <a:r>
              <a:rPr lang="en-US" dirty="0" smtClean="0"/>
              <a:t>Explanation – Explains how the information support the topic sentence and analyzes the connection.</a:t>
            </a:r>
          </a:p>
          <a:p>
            <a:endParaRPr lang="en-US" dirty="0"/>
          </a:p>
        </p:txBody>
      </p:sp>
      <p:pic>
        <p:nvPicPr>
          <p:cNvPr id="4" name="Picture 3" descr="pi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96" y="4977141"/>
            <a:ext cx="4572000" cy="17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4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is like a Sandwich</a:t>
            </a:r>
            <a:endParaRPr lang="en-US" dirty="0"/>
          </a:p>
        </p:txBody>
      </p:sp>
      <p:pic>
        <p:nvPicPr>
          <p:cNvPr id="10" name="Content Placeholder 9" descr="piesandwich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79" r="-10201"/>
          <a:stretch/>
        </p:blipFill>
        <p:spPr>
          <a:xfrm>
            <a:off x="1089025" y="1322980"/>
            <a:ext cx="7272338" cy="4803183"/>
          </a:xfrm>
        </p:spPr>
      </p:pic>
    </p:spTree>
    <p:extLst>
      <p:ext uri="{BB962C8B-B14F-4D97-AF65-F5344CB8AC3E}">
        <p14:creationId xmlns:p14="http://schemas.microsoft.com/office/powerpoint/2010/main" val="384855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79854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039042"/>
            <a:ext cx="7272339" cy="5087122"/>
          </a:xfrm>
        </p:spPr>
        <p:txBody>
          <a:bodyPr/>
          <a:lstStyle/>
          <a:p>
            <a:r>
              <a:rPr lang="en-US" dirty="0" smtClean="0"/>
              <a:t>Examine paragraph 15 in Martha Fay’s “Sedated by Stuff.”</a:t>
            </a:r>
          </a:p>
          <a:p>
            <a:r>
              <a:rPr lang="en-US" dirty="0" smtClean="0"/>
              <a:t>What parts of the paragraph are the Point, Information, and Explanation? </a:t>
            </a:r>
          </a:p>
          <a:p>
            <a:r>
              <a:rPr lang="en-US" dirty="0" smtClean="0"/>
              <a:t>Is the paragraph missing any parts?</a:t>
            </a:r>
          </a:p>
          <a:p>
            <a:endParaRPr lang="en-US" dirty="0" smtClean="0"/>
          </a:p>
        </p:txBody>
      </p:sp>
      <p:pic>
        <p:nvPicPr>
          <p:cNvPr id="4" name="Picture 3" descr="gossip-gir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1750"/>
            <a:ext cx="9144000" cy="26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1"/>
            <a:ext cx="7272339" cy="795315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679868"/>
            <a:ext cx="7272339" cy="5446296"/>
          </a:xfrm>
        </p:spPr>
        <p:txBody>
          <a:bodyPr/>
          <a:lstStyle/>
          <a:p>
            <a:r>
              <a:rPr lang="en-US" dirty="0" smtClean="0"/>
              <a:t>PIE paragraph exercise on page 28</a:t>
            </a:r>
          </a:p>
          <a:p>
            <a:r>
              <a:rPr lang="en-US" dirty="0" smtClean="0"/>
              <a:t>Read the completed example 3</a:t>
            </a:r>
            <a:r>
              <a:rPr lang="en-US" baseline="30000" dirty="0" smtClean="0"/>
              <a:t>rd</a:t>
            </a:r>
            <a:r>
              <a:rPr lang="en-US" dirty="0" smtClean="0"/>
              <a:t> PIE Paragraph </a:t>
            </a:r>
          </a:p>
          <a:p>
            <a:r>
              <a:rPr lang="en-US" dirty="0" smtClean="0"/>
              <a:t>Choose the incomplete #1 or #2 paragraphs and add the information and explanation to create development.</a:t>
            </a:r>
          </a:p>
          <a:p>
            <a:endParaRPr lang="en-US" dirty="0"/>
          </a:p>
        </p:txBody>
      </p:sp>
      <p:pic>
        <p:nvPicPr>
          <p:cNvPr id="4" name="Picture 3" descr="heygir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26633"/>
            <a:ext cx="3810000" cy="30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5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571990"/>
          </a:xfrm>
        </p:spPr>
        <p:txBody>
          <a:bodyPr/>
          <a:lstStyle/>
          <a:p>
            <a:r>
              <a:rPr lang="en-US" dirty="0" smtClean="0"/>
              <a:t>Quote Sandwich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846628"/>
            <a:ext cx="7272339" cy="5279535"/>
          </a:xfrm>
        </p:spPr>
        <p:txBody>
          <a:bodyPr/>
          <a:lstStyle/>
          <a:p>
            <a:r>
              <a:rPr lang="en-US" dirty="0" smtClean="0"/>
              <a:t>The Information/Illustration could also be a quote to prove the topic sentence. If you use a quote, make sure to introduce it, state it in quotation marks, then explain how the quote proves the point.</a:t>
            </a:r>
          </a:p>
          <a:p>
            <a:endParaRPr lang="en-US" dirty="0"/>
          </a:p>
        </p:txBody>
      </p:sp>
      <p:pic>
        <p:nvPicPr>
          <p:cNvPr id="4" name="Picture 3" descr="quotesandwic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7466"/>
            <a:ext cx="9144000" cy="40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1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is Terrific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developed ideas give a very detailed picture in the readers head.</a:t>
            </a:r>
          </a:p>
          <a:p>
            <a:r>
              <a:rPr lang="en-US" dirty="0" smtClean="0"/>
              <a:t>Avoid using vague language</a:t>
            </a:r>
          </a:p>
          <a:p>
            <a:pPr marL="0" indent="0">
              <a:buNone/>
            </a:pPr>
            <a:r>
              <a:rPr lang="en-US" dirty="0" smtClean="0"/>
              <a:t>Example: Things, Stuff</a:t>
            </a:r>
          </a:p>
          <a:p>
            <a:pPr marL="0" indent="0">
              <a:buNone/>
            </a:pPr>
            <a:r>
              <a:rPr lang="en-US" dirty="0" smtClean="0"/>
              <a:t>Practice:</a:t>
            </a:r>
          </a:p>
          <a:p>
            <a:pPr marL="0" indent="0">
              <a:buNone/>
            </a:pPr>
            <a:r>
              <a:rPr lang="en-US" dirty="0" smtClean="0"/>
              <a:t>Nouns: Shirt, Home, Dog</a:t>
            </a:r>
          </a:p>
          <a:p>
            <a:pPr marL="0" indent="0">
              <a:buNone/>
            </a:pPr>
            <a:r>
              <a:rPr lang="en-US" dirty="0" smtClean="0"/>
              <a:t>Verbs: Walk, Eat, Talk, Laugh</a:t>
            </a:r>
          </a:p>
        </p:txBody>
      </p:sp>
      <p:pic>
        <p:nvPicPr>
          <p:cNvPr id="4" name="Picture 3" descr="vague langua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31" y="2367817"/>
            <a:ext cx="3681975" cy="39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06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58</TotalTime>
  <Words>236</Words>
  <Application>Microsoft Macintosh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Tradition</vt:lpstr>
      <vt:lpstr>Development</vt:lpstr>
      <vt:lpstr>P.I.E. Paragraph </vt:lpstr>
      <vt:lpstr>PIE is like a Sandwich</vt:lpstr>
      <vt:lpstr>Practice</vt:lpstr>
      <vt:lpstr>Practice</vt:lpstr>
      <vt:lpstr>Quote Sandwich</vt:lpstr>
      <vt:lpstr>Specific is Terrific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</dc:title>
  <dc:creator>Julie  Pesano</dc:creator>
  <cp:lastModifiedBy>Julie  Pesano</cp:lastModifiedBy>
  <cp:revision>8</cp:revision>
  <dcterms:created xsi:type="dcterms:W3CDTF">2017-01-29T20:27:14Z</dcterms:created>
  <dcterms:modified xsi:type="dcterms:W3CDTF">2017-01-29T21:26:00Z</dcterms:modified>
</cp:coreProperties>
</file>